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09.jpg"/>
  <Relationship Id="rId3" Type="http://schemas.openxmlformats.org/officeDocument/2006/relationships/image" Target="../media/PCR-EAPCI-TEXTBOOK-Dark-v24210.png"/>
  <Relationship Id="rId4" Type="http://schemas.openxmlformats.org/officeDocument/2006/relationships/image" Target="../media/779009e8d7730c6cbc1d7a0381adb9a64211.png"/>
  <Relationship Id="rId5" Type="http://schemas.openxmlformats.org/officeDocument/2006/relationships/image" Target="../media/359_5018_Figure-2642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ouble S-curve and implantation of self-expanding THVs. The intersection of the aortic annulus and transcatheter heart valve (THV) delivery system S-curves (which define both structures in plane) is in most cases situated in the RAO-CAUD quadrant (“double S crossing point”). In an ideal scenario, implantation of self-expanding THVs would be performed using this fluoroscopic projection; however, the fluoroscopic projection corresponding with the double S crossing point cannot be determined preprocedurally. When deploying self-expanding THVs in a (near) R-L cusp overlap view, one approximates this double S crossing point, inducing minimal THV parallax or tilt in the annular plane. The more one works in an LAO projection, the more the S-curves of the aortic annulus and THV delivery system separate, with the result that both structures are visualized in a different plane (thereby inducing a problem for accurate assessment of THV implantation depth). RAO, right anterior oblique; CAU, caudal; LAO, left anterior oblique [12].]]></a:t>
            </a:r>
          </a:p>
        </p:txBody>
      </p:sp>
      <p:pic>
        <p:nvPicPr>
          <p:cNvPr id="9" name="359_5018_Figure 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5777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