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01.jpg"/>
  <Relationship Id="rId3" Type="http://schemas.openxmlformats.org/officeDocument/2006/relationships/image" Target="../media/PCR-EAPCI-TEXTBOOK-Dark-v24102.png"/>
  <Relationship Id="rId4" Type="http://schemas.openxmlformats.org/officeDocument/2006/relationships/image" Target="../media/8833abbc8b6ca54270b1e5ff686ed6294103.png"/>
  <Relationship Id="rId5" Type="http://schemas.openxmlformats.org/officeDocument/2006/relationships/image" Target="../media/359_5019_Figure-2741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mplantation technique for obtaining patient-specific commissural Alignment. To obtain patient-specific commissural alignment during transcatheter aortic valve replacement, one can make use of the R-L cusp overlap view, in which the commissure between both cusps will be isolated and directed toward the right on fluoroscopy. Consequently, patient-specific commissural alignment will be obtained as follow: A) ACURATE Neo2 and C) Navitor: if one of the THV commissural posts can be lateralized at the right-hand side (with the 2 other THV commissural posts overlapping at the left-hand side in the R-L cusp overlap view). B) EVOLUT FX: one of the “dots marker” is lateralized at the right-hand side with the other two dots overlapping/nearly overlapping at the left-hand side of the screen [12].]]></a:t>
            </a:r>
          </a:p>
        </p:txBody>
      </p:sp>
      <p:pic>
        <p:nvPicPr>
          <p:cNvPr id="9" name="359_5019_Figure 2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75" y="952500"/>
            <a:ext cx="5495925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