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13.jpg"/>
  <Relationship Id="rId3" Type="http://schemas.openxmlformats.org/officeDocument/2006/relationships/image" Target="../media/PCR-EAPCI-TEXTBOOK-Dark-v24214.png"/>
  <Relationship Id="rId4" Type="http://schemas.openxmlformats.org/officeDocument/2006/relationships/image" Target="../media/bff526a106340b09776b7111c3da50f74215.png"/>
  <Relationship Id="rId5" Type="http://schemas.openxmlformats.org/officeDocument/2006/relationships/image" Target="../media/359_5020_Figure-2842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Fluoroscopic Views to Expose the Coronary Ostia/Coronary Access. The first method is based on fluoroscopic isolation of the right and left coronary ostia, projecting the RCA ostium at the left-hand side and the LCA ostium at the right-hand side, respectively. In the second method, one determines the fluoroscopic projection in which the S-curves of the aortic annulus plane and RCA/LCA ostium intersect, projecting both the aortic annulus and RCA/LCA ostium in plane. RCA: right coronary artery, LCA: left coronary artery [12].]]></a:t>
            </a:r>
          </a:p>
        </p:txBody>
      </p:sp>
      <p:pic>
        <p:nvPicPr>
          <p:cNvPr id="9" name="359_5020_Figure 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952500"/>
            <a:ext cx="63817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