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053.jpg"/>
  <Relationship Id="rId3" Type="http://schemas.openxmlformats.org/officeDocument/2006/relationships/image" Target="../media/PCR-EAPCI-TEXTBOOK-Dark-v24054.png"/>
  <Relationship Id="rId4" Type="http://schemas.openxmlformats.org/officeDocument/2006/relationships/image" Target="../media/0d47e573317bb0fe12cfef9e33aa4be94055.png"/>
  <Relationship Id="rId5" Type="http://schemas.openxmlformats.org/officeDocument/2006/relationships/image" Target="../media/359_4995_Figure-3405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3]]></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Geometry of the Optimal Projection Curve. The vector joining the x-ray source and the center point of the detector is designated Vd, and the vector pointing along a structure of interest is Vs. (A and B) The angular system (cranial [CRA]/caudal [CAU] and right anterior oblique [RAO]/left anterior oblique [LAO] angles) used in fluoroscopy is described. (C) All vectors Vd perpendicular to vector vs are optimal viewing angles. The optimal projection curve is the plot of the fluoroscopic angles of all vectors Vd for a particular structure of interest. (D) A typical S-shaped optimal projection curve for a given cardiac structure is shown.]]></a:t>
            </a:r>
          </a:p>
        </p:txBody>
      </p:sp>
      <p:pic>
        <p:nvPicPr>
          <p:cNvPr id="9" name="359_4995_Figure 3" descr=""/>
          <p:cNvPicPr>
            <a:picLocks noChangeAspect="1"/>
          </p:cNvPicPr>
          <p:nvPr/>
        </p:nvPicPr>
        <p:blipFill>
          <a:blip r:embed="rId5"/>
          <a:stretch>
            <a:fillRect/>
          </a:stretch>
        </p:blipFill>
        <p:spPr>
          <a:xfrm>
            <a:off x="3162300" y="952500"/>
            <a:ext cx="5848350" cy="3333750"/>
          </a:xfrm>
          <a:prstGeom prst="rect">
            <a:avLst/>
          </a:prstGeom>
          <a:noFill/>
        </p:spPr>
      </p:pic>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