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17.jpg"/>
  <Relationship Id="rId3" Type="http://schemas.openxmlformats.org/officeDocument/2006/relationships/image" Target="../media/PCR-EAPCI-TEXTBOOK-Dark-v24218.png"/>
  <Relationship Id="rId4" Type="http://schemas.openxmlformats.org/officeDocument/2006/relationships/image" Target="../media/0186246799fbe4e540143716d5dc92114219.png"/>
  <Relationship Id="rId5" Type="http://schemas.openxmlformats.org/officeDocument/2006/relationships/image" Target="../media/359_5022_Figure-3042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al fluoroscopic view for PVL plugging. Following localization using transesophageal echocardiographic (TEE) imaging, the paravalvular leak (PVL) origin can be identified and
labeled in the short-axis aortic annular plane viewed on cardiac computed tomography (CT). The optimal fluoroscopic projection for crossing and plugging can be determined by identifying a fluoroscopic view perpendicular to the PVL origin, thereby isolating (or lateralizing) the PVL origin. This figure illustrates an NCC-located PVL, which could be easily crossed and successfully closed using a fluoroscopic view perpendicular to the PVL origin (ie, a near R-L cusp overlap view, resulting in lateralization of the NCC) [12].]]></a:t>
            </a:r>
          </a:p>
        </p:txBody>
      </p:sp>
      <p:pic>
        <p:nvPicPr>
          <p:cNvPr id="9" name="359_5022_Figure 3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