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09.jpg"/>
  <Relationship Id="rId3" Type="http://schemas.openxmlformats.org/officeDocument/2006/relationships/image" Target="../media/PCR-EAPCI-TEXTBOOK-Dark-v24110.png"/>
  <Relationship Id="rId4" Type="http://schemas.openxmlformats.org/officeDocument/2006/relationships/image" Target="../media/61c1380801c15b31cae0993926e414194111.png"/>
  <Relationship Id="rId5" Type="http://schemas.openxmlformats.org/officeDocument/2006/relationships/image" Target="../media/359_5023_Figure-3141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trial septum S-curve. The typical atrial septum S-curve transects the RAO CRA, LAO CRA, and LAO CAU quadrants of the fluoroscopic grid; it is in these quadrants where the atrial septum is appreciated in plane.]]></a:t>
            </a:r>
          </a:p>
        </p:txBody>
      </p:sp>
      <p:pic>
        <p:nvPicPr>
          <p:cNvPr id="9" name="359_5023_Figure 3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580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