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21.jpg"/>
  <Relationship Id="rId3" Type="http://schemas.openxmlformats.org/officeDocument/2006/relationships/image" Target="../media/PCR-EAPCI-TEXTBOOK-Dark-v24222.png"/>
  <Relationship Id="rId4" Type="http://schemas.openxmlformats.org/officeDocument/2006/relationships/image" Target="../media/5c59db9891136583dfaebceff2ea11aa4223.png"/>
  <Relationship Id="rId5" Type="http://schemas.openxmlformats.org/officeDocument/2006/relationships/image" Target="../media/359_5024_Figure-3242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trial septum en face view. Computed tomographic and fluoroscopic en-face view (blue dot) of the atrial septum can be appreciated in a RAO/CAU projection (i.e., right heart 2-chamber or left heart 3-chamber view.]]></a:t>
            </a:r>
          </a:p>
        </p:txBody>
      </p:sp>
      <p:pic>
        <p:nvPicPr>
          <p:cNvPr id="9" name="359_5024_Figure 3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7450" y="952500"/>
            <a:ext cx="72580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