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13.jpg"/>
  <Relationship Id="rId3" Type="http://schemas.openxmlformats.org/officeDocument/2006/relationships/image" Target="../media/PCR-EAPCI-TEXTBOOK-Dark-v24114.png"/>
  <Relationship Id="rId4" Type="http://schemas.openxmlformats.org/officeDocument/2006/relationships/image" Target="../media/9a1592d70171f5b82271d8b67d63fb6d4115.png"/>
  <Relationship Id="rId5" Type="http://schemas.openxmlformats.org/officeDocument/2006/relationships/image" Target="../media/359_5025_Figure-3341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s. Atrial enlargement (i.e., right, left or biatrial) can change the attitudinal orientation of the atrial septum and therefore influence the shape of the atrial septum S-curve. A vertical atrial septum orientation will be represented by a vertical atrial septum s-curve. A horizontal atrial septum will translate into a horizontal atrial septum s-curve.]]></a:t>
            </a:r>
          </a:p>
        </p:txBody>
      </p:sp>
      <p:pic>
        <p:nvPicPr>
          <p:cNvPr id="9" name="359_5025_Figure 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