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117.jpg"/>
  <Relationship Id="rId3" Type="http://schemas.openxmlformats.org/officeDocument/2006/relationships/image" Target="../media/PCR-EAPCI-TEXTBOOK-Dark-v24118.png"/>
  <Relationship Id="rId4" Type="http://schemas.openxmlformats.org/officeDocument/2006/relationships/image" Target="../media/ba9ba16b3b94835e6a93e056027846834119.png"/>
  <Relationship Id="rId5" Type="http://schemas.openxmlformats.org/officeDocument/2006/relationships/image" Target="../media/359_5027_Figure-35412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Fluoroscopic anatomy for the guidance of transcatheter structural and coronary interven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luoroscopic anatomy for the guidance of 
transcatheter structural and coronary interven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oracio Medina de Chazal, Ali Zgheib, Angelo Quagliana, Michael Chetrit, Jean Buithieu, Giuseppe Martucci, Marco 
Spaziano, Ali Abualsaud, Ole de Baker, Laurence Campens, Pascal Theriault-Lauzier, Jeremy Ben-Shoshan, Nicolo Piaz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35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Orientation of bicaval and short-axis views for transseptal puncture. Transseptal puncture is typically guided by two transesophageal echocardiographic views:(1) short-axis and (2) bicaval views.]]></a:t>
            </a:r>
          </a:p>
        </p:txBody>
      </p:sp>
      <p:pic>
        <p:nvPicPr>
          <p:cNvPr id="9" name="359_5027_Figure 35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57450" y="952500"/>
            <a:ext cx="7258050" cy="4076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2025-07-31T08:38:55Z</dcterms:created>
  <dcterms:modified xsi:type="dcterms:W3CDTF">2025-07-31T08:38:55Z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