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29.jpg"/>
  <Relationship Id="rId3" Type="http://schemas.openxmlformats.org/officeDocument/2006/relationships/image" Target="../media/PCR-EAPCI-TEXTBOOK-Dark-v24230.png"/>
  <Relationship Id="rId4" Type="http://schemas.openxmlformats.org/officeDocument/2006/relationships/image" Target="../media/36c6dd8deb3f88cd77a3c37c1f5b97394231.png"/>
  <Relationship Id="rId5" Type="http://schemas.openxmlformats.org/officeDocument/2006/relationships/image" Target="../media/359_5028_Figure-3642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-axis (blue) and bicaval (green) views of the AS in transesophageal echocardiography, MSCT and fluoroscopic view. S-curve of the AS depicting the angulations of the short-axis (blue circle) and bicaval (green circle) views.]]></a:t>
            </a:r>
          </a:p>
        </p:txBody>
      </p:sp>
      <p:pic>
        <p:nvPicPr>
          <p:cNvPr id="9" name="359_5028_Figure 3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