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33.jpg"/>
  <Relationship Id="rId3" Type="http://schemas.openxmlformats.org/officeDocument/2006/relationships/image" Target="../media/PCR-EAPCI-TEXTBOOK-Dark-v24234.png"/>
  <Relationship Id="rId4" Type="http://schemas.openxmlformats.org/officeDocument/2006/relationships/image" Target="../media/9ac4037e20e273bcea53eb39f641da3d4235.png"/>
  <Relationship Id="rId5" Type="http://schemas.openxmlformats.org/officeDocument/2006/relationships/image" Target="../media/359_5030_Figure-3842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lation between transseptal puncture height and location of the short axis view. 3-chamber view (MSCT) showing how the transseptal height above the mitral valve (purple circle) can be influenced by the location of the short-axis cut across the aortic root. The turquoise line represents a short-axis view closer to the base of the aortic annulus (yellow circle). The green line represents a short-axis view closer to the STJ (orange circle). A short axis view closer to the aortic annulus will translate into a shallower puncture (turquoise dotted line) than a puncture obtained with a short axis view at STJ level (green dotted line). STJ: sinotubular junction, AA: aortic annulus.]]></a:t>
            </a:r>
          </a:p>
        </p:txBody>
      </p:sp>
      <p:pic>
        <p:nvPicPr>
          <p:cNvPr id="9" name="359_5030_Figure 3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952500"/>
            <a:ext cx="59436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