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25.jpg"/>
  <Relationship Id="rId3" Type="http://schemas.openxmlformats.org/officeDocument/2006/relationships/image" Target="../media/PCR-EAPCI-TEXTBOOK-Dark-v24126.png"/>
  <Relationship Id="rId4" Type="http://schemas.openxmlformats.org/officeDocument/2006/relationships/image" Target="../media/93b961e002eeb5d406c7de8e544e2c374127.png"/>
  <Relationship Id="rId5" Type="http://schemas.openxmlformats.org/officeDocument/2006/relationships/image" Target="../media/359_5031_Figure-3941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septal puncture for left atrial appendage (LAA) closure. Due to the orientation between the atrial septum and LAA orifice (the LAA is anterior to the atrial septum), a posterior puncture relative to the aortic valve will provide a more coaxial and central orientation towards the LAA orifice. Pink circle (atrial septum), green circle (LAA orifice), red dot (anterior puncture), turquoise dot (posterior puncture).]]></a:t>
            </a:r>
          </a:p>
        </p:txBody>
      </p:sp>
      <p:pic>
        <p:nvPicPr>
          <p:cNvPr id="9" name="359_5031_Figure 3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