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237.jpg"/>
  <Relationship Id="rId3" Type="http://schemas.openxmlformats.org/officeDocument/2006/relationships/image" Target="../media/PCR-EAPCI-TEXTBOOK-Dark-v24238.png"/>
  <Relationship Id="rId4" Type="http://schemas.openxmlformats.org/officeDocument/2006/relationships/image" Target="../media/e8a549f59ca5ff7f4f04e84ca20698db4239.png"/>
  <Relationship Id="rId5" Type="http://schemas.openxmlformats.org/officeDocument/2006/relationships/image" Target="../media/359_5032_Figure-4042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icaval view. A) MSCT with multiplanar reconstruction transecting the en-face view of the atrial septum from superior to inferior vena cava. B) fluoroscopic simulation translating the multiplanar reconstruction line towards the tricuspid valve will result in a 1-chamber view of the right and left heart with the tricuspid (violet circle) and mitral (blue circle) valves in short-axis or en-face view (i.e., LAO CAUD, 1-chamber view of the right and left heart. MSCT – multislice computed tomography, turquoise circle: superior vena cava, orange circle: inferior vena cava, green line: atrial septum, white line (septal leaflet), yellow line (anterior leaflet), light blue line (posterior leaflet).]]></a:t>
            </a:r>
          </a:p>
        </p:txBody>
      </p:sp>
      <p:pic>
        <p:nvPicPr>
          <p:cNvPr id="9" name="359_5032_Figure 4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4200" y="952500"/>
            <a:ext cx="5943600" cy="334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