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29.jpg"/>
  <Relationship Id="rId3" Type="http://schemas.openxmlformats.org/officeDocument/2006/relationships/image" Target="../media/PCR-EAPCI-TEXTBOOK-Dark-v24130.png"/>
  <Relationship Id="rId4" Type="http://schemas.openxmlformats.org/officeDocument/2006/relationships/image" Target="../media/3550558637eba2e6694eedb67b2657e64131.png"/>
  <Relationship Id="rId5" Type="http://schemas.openxmlformats.org/officeDocument/2006/relationships/image" Target="../media/359_5033_Figure-4141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luoroscopic bicaval view for transcatheter procedures. Clip delivery system is simulated for transcatheter tricuspid valve edge-to-edge repair. The fluoroscopic bicaval view provides a wealth of information about catheter manipulations in the superior (pushing toward the atrial septum [green circle]), inferior (pulling toward posteroseptal commissure, anterior (counter clockwise rotation) and posterior (clockwise rotation) directions required during transcatheter tricuspid interventions for transcatheter mitral valve interventions. Circles represent: turquoise: superior vena cava, yellow: inferior vena cava, green: atrial septum, violet: tricuspid valve.]]></a:t>
            </a:r>
          </a:p>
        </p:txBody>
      </p:sp>
      <p:pic>
        <p:nvPicPr>
          <p:cNvPr id="9" name="359_5033_Figure 4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436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