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245.jpg"/>
  <Relationship Id="rId3" Type="http://schemas.openxmlformats.org/officeDocument/2006/relationships/image" Target="../media/PCR-EAPCI-TEXTBOOK-Dark-v24246.png"/>
  <Relationship Id="rId4" Type="http://schemas.openxmlformats.org/officeDocument/2006/relationships/image" Target="../media/97b7fbb30bc29121fb32a8748743ae084247.png"/>
  <Relationship Id="rId5" Type="http://schemas.openxmlformats.org/officeDocument/2006/relationships/image" Target="../media/359_5036_Figure-444248.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Fluoroscopic anatomy for the guidance of transcatheter structural and coronary intervention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Fluoroscopic anatomy for the guidance of 
transcatheter structural and coronary intervention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248025"/>
            <a:ext cx="9906000" cy="28479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44]]></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Fluoroscopic standardized views of the mitral and tricuspid valves. The one-chamber (short-axis) view (blue panels) show the en-face view of the mitral and tricuspid annulus seen by the ventricular side. The attachment of the anterior mitral leaflet (dashed purple lines) and posterior leaflet (dashed blue lines) are reported in each panel. The black arrows correspond to the scallops (A1, A2, A3) of the anterior mitral leaflet. The black arrows correspond to the scallops (P1, P2, P3) of the posterior mitral leaflet. The attachments of the anterior (black dotted line), posterior (green dotted line) and septal (orange dotted line) are reported in each panel. The continuous lines corresponding to the different chamber views. (A) The continue yellow line represents the plane of the 2-chamber view for the left side of the heart, which corresponds to the 3-chamber view for the right side of the heart (dashed red line); (B) The continue red line represents the plane of the 3-chamber view for the left side of the heart, which corresponds to the 2-chamber view for the right side of the heart (dashed yellow line); (C) The continue green line represents the plane of the 4-chamber view, which is identical for both the left and the right side of the heart. A = anterior; P = posterior; Ao = aortic valve; MV = mitral valve; TV = tricuspid valve.]]></a:t>
            </a:r>
          </a:p>
        </p:txBody>
      </p:sp>
      <p:pic>
        <p:nvPicPr>
          <p:cNvPr id="9" name="359_5036_Figure 44" descr=""/>
          <p:cNvPicPr>
            <a:picLocks noChangeAspect="1"/>
          </p:cNvPicPr>
          <p:nvPr/>
        </p:nvPicPr>
        <p:blipFill>
          <a:blip r:embed="rId5"/>
          <a:stretch>
            <a:fillRect/>
          </a:stretch>
        </p:blipFill>
        <p:spPr>
          <a:xfrm>
            <a:off x="4000500" y="952500"/>
            <a:ext cx="4171950" cy="2095500"/>
          </a:xfrm>
          <a:prstGeom prst="rect">
            <a:avLst/>
          </a:prstGeom>
          <a:noFill/>
        </p:spPr>
      </p:pic>
    </p:spTree>
  </p:cSld>
  <p:clrMapOvr>
    <a:masterClrMapping/>
  </p:clrMapOvr>
</p:sld>
</file>

<file path=ppt/theme/theme1.xml><?xml version="1.0" encoding="utf-8"?>
<a:theme xmlns:a="http://schemas.openxmlformats.org/drawingml/2006/main" name="Theme27">
  <a:themeElements>
    <a:clrScheme name="Theme2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2025-07-31T08:38:55Z</dcterms:created>
  <dcterms:modified xsi:type="dcterms:W3CDTF">2025-07-31T08:38:55Z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