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137.jpg"/>
  <Relationship Id="rId3" Type="http://schemas.openxmlformats.org/officeDocument/2006/relationships/image" Target="../media/PCR-EAPCI-TEXTBOOK-Dark-v24138.png"/>
  <Relationship Id="rId4" Type="http://schemas.openxmlformats.org/officeDocument/2006/relationships/image" Target="../media/5228873b9552ab78f921920e093b4a544139.png"/>
  <Relationship Id="rId5" Type="http://schemas.openxmlformats.org/officeDocument/2006/relationships/image" Target="../media/359_5037_Figure-454140.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Fluoroscopic anatomy for the guidance of transcatheter structural and coronary intervention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Fluoroscopic anatomy for the guidance of 
transcatheter structural and coronary intervention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45]]></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Cardiac short and long axes in a four-chamber view (LAO/CRA) during coronary angiography. The coronary tree sprawls on an atrioventricular/short-axis, extending rightward and inferiorly, and an interventricular/long-axis, extending leftward and inferiorly (A). Left ventricle angiogram in a four-chamber view shows the anterolateral, apical and anteroseptal walls of the left ventricle (B). The RCA circumvents the tricuspid valve along the atrioventricular axis (C). The LAD artery runs leftward and inferiorly toward the apex along the interventricular cardiac axis (D).]]></a:t>
            </a:r>
          </a:p>
        </p:txBody>
      </p:sp>
      <p:pic>
        <p:nvPicPr>
          <p:cNvPr id="9" name="359_5037_Figure 45" descr=""/>
          <p:cNvPicPr>
            <a:picLocks noChangeAspect="1"/>
          </p:cNvPicPr>
          <p:nvPr/>
        </p:nvPicPr>
        <p:blipFill>
          <a:blip r:embed="rId5"/>
          <a:stretch>
            <a:fillRect/>
          </a:stretch>
        </p:blipFill>
        <p:spPr>
          <a:xfrm>
            <a:off x="4314825" y="952500"/>
            <a:ext cx="3552825" cy="3590925"/>
          </a:xfrm>
          <a:prstGeom prst="rect">
            <a:avLst/>
          </a:prstGeom>
          <a:noFill/>
        </p:spPr>
      </p:pic>
    </p:spTree>
  </p:cSld>
  <p:clrMapOvr>
    <a:masterClrMapping/>
  </p:clrMapOvr>
</p:sld>
</file>

<file path=ppt/theme/theme1.xml><?xml version="1.0" encoding="utf-8"?>
<a:theme xmlns:a="http://schemas.openxmlformats.org/drawingml/2006/main" name="Theme78">
  <a:themeElements>
    <a:clrScheme name="Theme7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2025-07-31T08:38:55Z</dcterms:created>
  <dcterms:modified xsi:type="dcterms:W3CDTF">2025-07-31T08:38:55Z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