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249.jpg"/>
  <Relationship Id="rId3" Type="http://schemas.openxmlformats.org/officeDocument/2006/relationships/image" Target="../media/PCR-EAPCI-TEXTBOOK-Dark-v24250.png"/>
  <Relationship Id="rId4" Type="http://schemas.openxmlformats.org/officeDocument/2006/relationships/image" Target="../media/3750128782bb7ff4e9ecb97383945bb44251.png"/>
  <Relationship Id="rId5" Type="http://schemas.openxmlformats.org/officeDocument/2006/relationships/image" Target="../media/359_5038_Figure-46425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ronary anatomy from a fluoroscopic one chamber view of the left heart (LAO/CAU). In this view the RCA (purple) and circumflex (yellow) are seen elongated in its course along atrioventricular groove. The posterior descending artery is foreshortened. The LAD (red) is foreshortened within the interventricular groove.]]></a:t>
            </a:r>
          </a:p>
        </p:txBody>
      </p:sp>
      <p:pic>
        <p:nvPicPr>
          <p:cNvPr id="9" name="359_5038_Figure 46" descr=""/>
          <p:cNvPicPr>
            <a:picLocks noChangeAspect="1"/>
          </p:cNvPicPr>
          <p:nvPr/>
        </p:nvPicPr>
        <p:blipFill>
          <a:blip r:embed="rId5"/>
          <a:stretch>
            <a:fillRect/>
          </a:stretch>
        </p:blipFill>
        <p:spPr>
          <a:xfrm>
            <a:off x="2466975" y="1285875"/>
            <a:ext cx="7258050" cy="3162300"/>
          </a:xfrm>
          <a:prstGeom prst="rect">
            <a:avLst/>
          </a:prstGeom>
          <a:noFill/>
        </p:spPr>
      </p:pic>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2025-07-31T08:38:55Z</dcterms:created>
  <dcterms:modified xsi:type="dcterms:W3CDTF">2025-07-31T08:38:55Z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