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141.jpg"/>
  <Relationship Id="rId3" Type="http://schemas.openxmlformats.org/officeDocument/2006/relationships/image" Target="../media/PCR-EAPCI-TEXTBOOK-Dark-v24142.png"/>
  <Relationship Id="rId4" Type="http://schemas.openxmlformats.org/officeDocument/2006/relationships/image" Target="../media/313b8820f01f776bbeb93575d07b77cc4143.png"/>
  <Relationship Id="rId5" Type="http://schemas.openxmlformats.org/officeDocument/2006/relationships/image" Target="../media/359_5039_Figure-47414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ronary anatomy from a fluoroscopic two chamber view of the left heart (RAO/CRA). In this view the LAD is seen fully elongated in its course along the anterior wall (red) and the circumflex artery is foreshortened within the atrioventricular groove (yellow-green). The mid-RCA (purple) can be also appreciated while the proximal and distal parts are foreshortened.]]></a:t>
            </a:r>
          </a:p>
        </p:txBody>
      </p:sp>
      <p:pic>
        <p:nvPicPr>
          <p:cNvPr id="9" name="359_5039_Figure 4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86075" y="1228725"/>
            <a:ext cx="6419850" cy="3276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2025-07-31T08:38:55Z</dcterms:created>
  <dcterms:modified xsi:type="dcterms:W3CDTF">2025-07-31T08:38:55Z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