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53.jpg"/>
  <Relationship Id="rId3" Type="http://schemas.openxmlformats.org/officeDocument/2006/relationships/image" Target="../media/PCR-EAPCI-TEXTBOOK-Dark-v24254.png"/>
  <Relationship Id="rId4" Type="http://schemas.openxmlformats.org/officeDocument/2006/relationships/image" Target="../media/f9fa54c42cde2ddafbd9dafe1942d3504255.png"/>
  <Relationship Id="rId5" Type="http://schemas.openxmlformats.org/officeDocument/2006/relationships/image" Target="../media/359_5040_Figure-4842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atomy from a fluoroscopic three chamber view (RAO/CAU). On three-chamber view, the mitral and aortic valve are both in plane. Left system (A) - display the LAD artery (red) along the anteroseptal wall, well separated from the circumflex artery (yellow-green) which run an orthogonal course toward the inferolateral wall. Right system (B) - the mid RCA (purple) is fully elongated along the atrioventricular axis while the proximal and distal parts are foreshortened.]]></a:t>
            </a:r>
          </a:p>
        </p:txBody>
      </p:sp>
      <p:pic>
        <p:nvPicPr>
          <p:cNvPr id="9" name="359_5040_Figure 4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952500"/>
            <a:ext cx="40481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