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145.jpg"/>
  <Relationship Id="rId3" Type="http://schemas.openxmlformats.org/officeDocument/2006/relationships/image" Target="../media/PCR-EAPCI-TEXTBOOK-Dark-v24146.png"/>
  <Relationship Id="rId4" Type="http://schemas.openxmlformats.org/officeDocument/2006/relationships/image" Target="../media/bfddcc8031e242b157ad97f6074ee9af4147.png"/>
  <Relationship Id="rId5" Type="http://schemas.openxmlformats.org/officeDocument/2006/relationships/image" Target="../media/359_5048_Figure49414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multiple potential roles of CCTA in planning of coronary interventions. CCTA allow for optimal selection of vascular access, equipment selection, fluoroscopic viewing angles, PCI strategy, while reducing contrast agent volume, radiation exposure and PCI-associated technical errors and potential sequelae. CCTA: coronary computed tomography angiography.]]></a:t>
            </a:r>
          </a:p>
        </p:txBody>
      </p:sp>
      <p:pic>
        <p:nvPicPr>
          <p:cNvPr id="9" name="359_5048_Figure49" descr=""/>
          <p:cNvPicPr>
            <a:picLocks noChangeAspect="1"/>
          </p:cNvPicPr>
          <p:nvPr/>
        </p:nvPicPr>
        <p:blipFill>
          <a:blip r:embed="rId5"/>
          <a:stretch>
            <a:fillRect/>
          </a:stretch>
        </p:blipFill>
        <p:spPr>
          <a:xfrm>
            <a:off x="2857500" y="952500"/>
            <a:ext cx="6467475" cy="3838575"/>
          </a:xfrm>
          <a:prstGeom prst="rect">
            <a:avLst/>
          </a:prstGeom>
          <a:noFill/>
        </p:spPr>
      </p:pic>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2025-07-31T08:38:55Z</dcterms:created>
  <dcterms:modified xsi:type="dcterms:W3CDTF">2025-07-31T08:38:55Z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