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057.jpg"/>
  <Relationship Id="rId3" Type="http://schemas.openxmlformats.org/officeDocument/2006/relationships/image" Target="../media/PCR-EAPCI-TEXTBOOK-Dark-v24058.png"/>
  <Relationship Id="rId4" Type="http://schemas.openxmlformats.org/officeDocument/2006/relationships/image" Target="../media/ddb0c922a78323eb0b224fbd4f29daee4059.png"/>
  <Relationship Id="rId5" Type="http://schemas.openxmlformats.org/officeDocument/2006/relationships/image" Target="../media/359_4997_Figure-5406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Fluoroscopic anatomy for the guidance of transcatheter structural and coronary interven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luoroscopic anatomy for the guidance of 
transcatheter structural and coronary interven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Integration of multimodality imaging data. Both MSCT and fluoroscopy hinge on the same image contrast mechanism, X-ray attenuation. It is thus possible to apply MSCT volumetric data to simulate fluoroscopic images, using a ray-casting method. This feature permits parallel registration and rotation of MSCT and fluoroscopy images using a virtual C-arm analogous to that used in the catheterization laboratory.]]></a:t>
            </a:r>
          </a:p>
        </p:txBody>
      </p:sp>
      <p:pic>
        <p:nvPicPr>
          <p:cNvPr id="9" name="359_4997_Figure 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1825" y="952500"/>
            <a:ext cx="5829300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2025-07-31T08:38:54Z</dcterms:created>
  <dcterms:modified xsi:type="dcterms:W3CDTF">2025-07-31T08:38:54Z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