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149.jpg"/>
  <Relationship Id="rId3" Type="http://schemas.openxmlformats.org/officeDocument/2006/relationships/image" Target="../media/PCR-EAPCI-TEXTBOOK-Dark-v24150.png"/>
  <Relationship Id="rId4" Type="http://schemas.openxmlformats.org/officeDocument/2006/relationships/image" Target="../media/3c8aea73cbf84bfb1b3bda06d93645e94151.png"/>
  <Relationship Id="rId5" Type="http://schemas.openxmlformats.org/officeDocument/2006/relationships/image" Target="../media/359_5042_Figure-5141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nalysis of optimal fluoroscopic viewing angles of bifurcating coronary arteries. A centerline is created in the LAD artery at least 5 mm proximally and distally from the diagonal branch take-off. Curved multiplanar reconstruction is used to create a center line and identify the bifurcation (inlet). The plane or en-face view of the bifurcation is created by placing 3 dots in the proximal main vessel, distal main vessel, and diagonal branch at 5 mm distance from the polygon of confluence. The en-face view of the plane provides the optimal fluoroscopic projection for analyzing bifurcation lesions.]]></a:t>
            </a:r>
          </a:p>
        </p:txBody>
      </p:sp>
      <p:pic>
        <p:nvPicPr>
          <p:cNvPr id="9" name="359_5042_Figure 5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5975" y="1171575"/>
            <a:ext cx="8020050" cy="289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