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0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4261.jpg"/>
  <Relationship Id="rId3" Type="http://schemas.openxmlformats.org/officeDocument/2006/relationships/image" Target="../media/PCR-EAPCI-TEXTBOOK-Dark-v24262.png"/>
  <Relationship Id="rId4" Type="http://schemas.openxmlformats.org/officeDocument/2006/relationships/image" Target="../media/4f305ae38cb004a48ef23e1d97c343cd4263.png"/>
  <Relationship Id="rId5" Type="http://schemas.openxmlformats.org/officeDocument/2006/relationships/image" Target="../media/359_5049_Figure524264.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Fluoroscopic anatomy for the guidance of transcatheter structural and coronary intervention (ol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285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Fluoroscopic anatomy for the guidance of 
transcatheter structural and coronary intervention (old)]]></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Horacio Medina de Chazal, Ali Zgheib, Angelo Quagliana, Michael Chetrit, Jean Buithieu, Giuseppe Martucci, Marco 
Spaziano, Ali Abualsaud, Ole de Baker, Laurence Campens, Pascal Theriault-Lauzier, Jeremy Ben-Shoshan, Nicolo Piazza]]></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5229225"/>
            <a:ext cx="9906000" cy="8667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52]]></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Optimal fluoroscopic projections of coronary ostia and bifurcations defined by CCTA. Shown are optimal viewing angles for PCI of the right and left coronary ostia, as well as coronary bifurcations based on a retrospective analysis of 100 consecutive patients who underwent CTCA for suspected CAD.]]></a:t>
            </a:r>
          </a:p>
        </p:txBody>
      </p:sp>
      <p:pic>
        <p:nvPicPr>
          <p:cNvPr id="9" name="359_5049_Figure52" descr=""/>
          <p:cNvPicPr>
            <a:picLocks noChangeAspect="1"/>
          </p:cNvPicPr>
          <p:nvPr/>
        </p:nvPicPr>
        <p:blipFill>
          <a:blip r:embed="rId5"/>
          <a:stretch>
            <a:fillRect/>
          </a:stretch>
        </p:blipFill>
        <p:spPr>
          <a:xfrm>
            <a:off x="3000375" y="952500"/>
            <a:ext cx="6181725" cy="4076700"/>
          </a:xfrm>
          <a:prstGeom prst="rect">
            <a:avLst/>
          </a:prstGeom>
          <a:noFill/>
        </p:spPr>
      </p:pic>
    </p:spTree>
  </p:cSld>
  <p:clrMapOvr>
    <a:masterClrMapping/>
  </p:clrMapOvr>
</p:sld>
</file>

<file path=ppt/theme/theme1.xml><?xml version="1.0" encoding="utf-8"?>
<a:theme xmlns:a="http://schemas.openxmlformats.org/drawingml/2006/main" name="Theme8">
  <a:themeElements>
    <a:clrScheme name="Theme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2025-07-31T08:38:55Z</dcterms:created>
  <dcterms:modified xsi:type="dcterms:W3CDTF">2025-07-31T08:38:55Z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