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69.jpg"/>
  <Relationship Id="rId3" Type="http://schemas.openxmlformats.org/officeDocument/2006/relationships/image" Target="../media/PCR-EAPCI-TEXTBOOK-Dark-v24170.png"/>
  <Relationship Id="rId4" Type="http://schemas.openxmlformats.org/officeDocument/2006/relationships/image" Target="../media/e1b13a8756a2babbcb8623742177a92a4171.png"/>
  <Relationship Id="rId5" Type="http://schemas.openxmlformats.org/officeDocument/2006/relationships/image" Target="../media/359_4998_Figure-641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chamber views and corresponding multislice computed tomography imaging of the left- and right heart. Throughout the chapter, chamber views are color-coded: 1-chamber (blue); 2-chamber (yellow); 3-chamber (red); 4-chamber (green), when not stated otherwise. Abbreviations: CAU = caudal; CRA = cranial; LAO = left anterior oblique; MSCT = multislice computed tomography; RH = right heart.]]></a:t>
            </a:r>
          </a:p>
        </p:txBody>
      </p:sp>
      <p:pic>
        <p:nvPicPr>
          <p:cNvPr id="9" name="359_4998_Figur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375" y="952500"/>
            <a:ext cx="54197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