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65.jpg"/>
  <Relationship Id="rId3" Type="http://schemas.openxmlformats.org/officeDocument/2006/relationships/image" Target="../media/PCR-EAPCI-TEXTBOOK-Dark-v24066.png"/>
  <Relationship Id="rId4" Type="http://schemas.openxmlformats.org/officeDocument/2006/relationships/image" Target="../media/5601a6f395d0866f85e622f697c37c0a4067.png"/>
  <Relationship Id="rId5" Type="http://schemas.openxmlformats.org/officeDocument/2006/relationships/image" Target="../media/359_5001_Figure-940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ultimodality imaging of the left side of the heart, aortic and mitral valve. The optimal projection curves of the aortic and mitral annulus are plotted as a blue dotted line (aortic valve annulus) and green dotted line (mitral valve annulus). The region of fluoroscopic angulations corresponding to each of the chamber views is indicated by circles. The panels correspond to the two-chamber (yellow), three- chamber (red) and the four-chamber (green) views. Each panel presents the matching echocardiographic and MSCT images corresponding to the fluoroscopic view of interest (circles). LAO: left anterior oblique; MSCT: multislice computed tomography; RAO: right anterior oblique; TOE: transoesophageal echocardiography; TTE: transthoracic echocardiography.]]></a:t>
            </a:r>
          </a:p>
        </p:txBody>
      </p:sp>
      <p:pic>
        <p:nvPicPr>
          <p:cNvPr id="9" name="359_5001_Figure 9" descr=""/>
          <p:cNvPicPr>
            <a:picLocks noChangeAspect="1"/>
          </p:cNvPicPr>
          <p:nvPr/>
        </p:nvPicPr>
        <p:blipFill>
          <a:blip r:embed="rId5"/>
          <a:stretch>
            <a:fillRect/>
          </a:stretch>
        </p:blipFill>
        <p:spPr>
          <a:xfrm>
            <a:off x="3952875" y="952500"/>
            <a:ext cx="4267200" cy="3086100"/>
          </a:xfrm>
          <a:prstGeom prst="rect">
            <a:avLst/>
          </a:prstGeom>
          <a:noFill/>
        </p:spPr>
      </p:pic>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