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269.jpg"/>
  <Relationship Id="rId3" Type="http://schemas.openxmlformats.org/officeDocument/2006/relationships/image" Target="../media/PCR-EAPCI-TEXTBOOK-Dark-v24270.png"/>
  <Relationship Id="rId4" Type="http://schemas.openxmlformats.org/officeDocument/2006/relationships/image" Target="../media/34c10ec926ceb7a09eca5627ad3dff634271.png"/>
  <Relationship Id="rId5" Type="http://schemas.openxmlformats.org/officeDocument/2006/relationships/image" Target="../media/359_5050_table_01427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Fluoroscopic anatomy for the guidance of transcatheter structural and coronary intervention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285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luoroscopic anatomy for the guidance of 
transcatheter structural and coronary intervention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315075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oracio Medina de Chazal, Ali Zgheib, Angelo Quagliana, Michael Chetrit, Jean Buithieu, Giuseppe Martucci, Marco 
Spaziano, Ali Abualsaud, Ole de Baker, Laurence Campens, Pascal Theriault-Lauzier, Jeremy Ben-Shoshan, Nicolo Piazz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724525"/>
            <a:ext cx="9906000" cy="3714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/>
            </a:r>
          </a:p>
        </p:txBody>
      </p:sp>
      <p:pic>
        <p:nvPicPr>
          <p:cNvPr id="9" name="359_5050_table_01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29025" y="952500"/>
            <a:ext cx="4914900" cy="4572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2025-07-31T08:38:55Z</dcterms:created>
  <dcterms:modified xsi:type="dcterms:W3CDTF">2025-07-31T08:38:55Z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