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61.jpg"/>
  <Relationship Id="rId3" Type="http://schemas.openxmlformats.org/officeDocument/2006/relationships/image" Target="../media/PCR-EAPCI-TEXTBOOK-Dark-v24162.png"/>
  <Relationship Id="rId4" Type="http://schemas.openxmlformats.org/officeDocument/2006/relationships/image" Target="../media/1fb155472077567143ba0d00fad55ba64163.png"/>
  <Relationship Id="rId5" Type="http://schemas.openxmlformats.org/officeDocument/2006/relationships/image" Target="../media/359_5051_table_0241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59_5051_table_0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125" y="952500"/>
            <a:ext cx="7134225" cy="458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