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53.jpg"/>
  <Relationship Id="rId3" Type="http://schemas.openxmlformats.org/officeDocument/2006/relationships/image" Target="../media/PCR-EAPCI-TEXTBOOK-Dark-v24154.png"/>
  <Relationship Id="rId4" Type="http://schemas.openxmlformats.org/officeDocument/2006/relationships/image" Target="../media/56cfa7147eac4c62607ba05518ca9deb4155.png"/>
  <Relationship Id="rId5" Type="http://schemas.openxmlformats.org/officeDocument/2006/relationships/image" Target="../media/359_5043_Video-1-thumbnail41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59_5043_Video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