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429.jpg"/>
  <Relationship Id="rId3" Type="http://schemas.openxmlformats.org/officeDocument/2006/relationships/image" Target="../media/PCR-EAPCI-TEXTBOOK-Dark-v24430.png"/>
  <Relationship Id="rId4" Type="http://schemas.openxmlformats.org/officeDocument/2006/relationships/image" Target="../media/a3941affa749a3a0c58838160745e4aa4431.png"/>
  <Relationship Id="rId5" Type="http://schemas.openxmlformats.org/officeDocument/2006/relationships/image" Target="../media/384_4966_fig01443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unctional coronary angiography to assess epicardial vessels and the microcircul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unctional coronary angiography to assess 
epicardial vessels and the microcircul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vier Escaned, Daniel Faria, Asad Shabbir, Lin Wang, Shengxian Tu, Nieves Gonzalo, Hernan Mejia-Renteria, Xu B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ey steps in functional angiographic analysis, exemplified with caFFR.]]></a:t>
            </a:r>
          </a:p>
        </p:txBody>
      </p:sp>
      <p:pic>
        <p:nvPicPr>
          <p:cNvPr id="9" name="384_4966_fig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6500" y="952500"/>
            <a:ext cx="72199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2025-07-31T08:39:02Z</dcterms:created>
  <dcterms:modified xsi:type="dcterms:W3CDTF">2025-07-31T08:39:02Z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