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29.jpg"/>
  <Relationship Id="rId3" Type="http://schemas.openxmlformats.org/officeDocument/2006/relationships/image" Target="../media/PCR-EAPCI-TEXTBOOK-Dark-v24330.png"/>
  <Relationship Id="rId4" Type="http://schemas.openxmlformats.org/officeDocument/2006/relationships/image" Target="../media/e26aa46845b6239975721a288aa3c2574331.png"/>
  <Relationship Id="rId5" Type="http://schemas.openxmlformats.org/officeDocument/2006/relationships/image" Target="../media/384_4967_fig0243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mercially available functional coronary angiography systems: QFR, vFFR, FFR-angio and caFFR.
See text for details.]]></a:t>
            </a:r>
          </a:p>
        </p:txBody>
      </p:sp>
      <p:pic>
        <p:nvPicPr>
          <p:cNvPr id="9" name="384_4967_fig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1275" y="952500"/>
            <a:ext cx="70104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