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33.jpg"/>
  <Relationship Id="rId3" Type="http://schemas.openxmlformats.org/officeDocument/2006/relationships/image" Target="../media/PCR-EAPCI-TEXTBOOK-Dark-v24434.png"/>
  <Relationship Id="rId4" Type="http://schemas.openxmlformats.org/officeDocument/2006/relationships/image" Target="../media/970bcb8c9d5db31feb3c633ebdfc82524435.png"/>
  <Relationship Id="rId5" Type="http://schemas.openxmlformats.org/officeDocument/2006/relationships/image" Target="../media/384_4968_fig0344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undamentals of the calculation of quantitative flow ratio (QFR).
Once a three-dimensional geometric mesh is derived from 2 orthogonal angiographic projections,  partial  pressure drops are calculated at consecutive 6 mm segments according to derived friction and turbulence pressure coefficients, and subsequently integrated into the entire analysed segment.]]></a:t>
            </a:r>
          </a:p>
        </p:txBody>
      </p:sp>
      <p:pic>
        <p:nvPicPr>
          <p:cNvPr id="9" name="384_4968_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482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