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333.jpg"/>
  <Relationship Id="rId3" Type="http://schemas.openxmlformats.org/officeDocument/2006/relationships/image" Target="../media/PCR-EAPCI-TEXTBOOK-Dark-v24334.png"/>
  <Relationship Id="rId4" Type="http://schemas.openxmlformats.org/officeDocument/2006/relationships/image" Target="../media/bf5ffde064b31361def184fad00feddc4335.png"/>
  <Relationship Id="rId5" Type="http://schemas.openxmlformats.org/officeDocument/2006/relationships/image" Target="../media/384_4969_fig04433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unctional coronary angiography to assess epicardial vessels and the microcircul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unctional coronary angiography to assess 
epicardial vessels and the microcircul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avier Escaned, Daniel Faria, Asad Shabbir, Lin Wang, Shengxian Tu, Nieves Gonzalo, Hernan Mejia-Renteria, Xu B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ssessment of intermediate LAD stenosis using QFR. 
The analysis revealed two separate stenoses in proximal and mid LAD segments with mild-moderate flow-limiting effect (QFR = 0.79). iFR coregistration confirmed non-significant flow-limiting effect of coronary stenosis. Note the similarity between longitudinal vessel analysis obtained with QFR and intracororonary iFR pullback.]]></a:t>
            </a:r>
          </a:p>
        </p:txBody>
      </p:sp>
      <p:pic>
        <p:nvPicPr>
          <p:cNvPr id="9" name="384_4969_fig0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6050" y="952500"/>
            <a:ext cx="681037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2025-07-31T08:39:02Z</dcterms:created>
  <dcterms:modified xsi:type="dcterms:W3CDTF">2025-07-31T08:39:02Z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