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341.jpg"/>
  <Relationship Id="rId3" Type="http://schemas.openxmlformats.org/officeDocument/2006/relationships/image" Target="../media/PCR-EAPCI-TEXTBOOK-Dark-v24342.png"/>
  <Relationship Id="rId4" Type="http://schemas.openxmlformats.org/officeDocument/2006/relationships/image" Target="../media/a923e05fd3dff323abb284f6e2f4e1064343.png"/>
  <Relationship Id="rId5" Type="http://schemas.openxmlformats.org/officeDocument/2006/relationships/image" Target="../media/384_4973_fig0843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unctional coronary angiography to assess epicardial vessels and the microcircul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unctional coronary angiography to assess 
epicardial vessels and the microcircul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vier Escaned, Daniel Faria, Asad Shabbir, Lin Wang, Shengxian Tu, Nieves Gonzalo, Hernan Mejia-Renteria, Xu B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se of QFR to analyse a non-culprit stenosis in a patient presenting with ST elevation myocardial infarction (STEMI) and multivessel disease.
A non-culprit lesion in circumflex artery assessed by QFR using the angiogram obtained  over the acute phase of STEMI (A-B). A three-dimensional reconstruction of the vessel with colour mapping of the pressure drop (C). Longitudinal vessel analysis with QFR revealed the presence of a flow-limiting stenosis (D). An FFR pullback performed five days later in the same vessel over a staged angiogram confirmed QFR findings made at the acute STEMI phase (E).]]></a:t>
            </a:r>
          </a:p>
        </p:txBody>
      </p:sp>
      <p:pic>
        <p:nvPicPr>
          <p:cNvPr id="9" name="384_4973_fig0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5150" y="952500"/>
            <a:ext cx="5972175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2025-07-31T08:39:02Z</dcterms:created>
  <dcterms:modified xsi:type="dcterms:W3CDTF">2025-07-31T08:39:02Z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