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445.jpg"/>
  <Relationship Id="rId3" Type="http://schemas.openxmlformats.org/officeDocument/2006/relationships/image" Target="../media/PCR-EAPCI-TEXTBOOK-Dark-v24446.png"/>
  <Relationship Id="rId4" Type="http://schemas.openxmlformats.org/officeDocument/2006/relationships/image" Target="../media/652638c6b3c1c7b5632f5befa88686184447.png"/>
  <Relationship Id="rId5" Type="http://schemas.openxmlformats.org/officeDocument/2006/relationships/image" Target="../media/384_4977_table_01444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Functional coronary angiography to assess epicardial vessels and the microcircula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unctional coronary angiography to assess 
epicardial vessels and the microcircula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Javier Escaned, Daniel Faria, Asad Shabbir, Lin Wang, Shengxian Tu, Nieves Gonzalo, Hernan Mejia-Renteria, Xu B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724525"/>
            <a:ext cx="9906000" cy="3714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/>
            </a:r>
          </a:p>
        </p:txBody>
      </p:sp>
      <p:pic>
        <p:nvPicPr>
          <p:cNvPr id="9" name="384_4977_table_0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38575" y="952500"/>
            <a:ext cx="4495800" cy="45815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2025-07-31T08:39:02Z</dcterms:created>
  <dcterms:modified xsi:type="dcterms:W3CDTF">2025-07-31T08:39:02Z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