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449.jpg"/>
  <Relationship Id="rId3" Type="http://schemas.openxmlformats.org/officeDocument/2006/relationships/image" Target="../media/PCR-EAPCI-TEXTBOOK-Dark-v24450.png"/>
  <Relationship Id="rId4" Type="http://schemas.openxmlformats.org/officeDocument/2006/relationships/image" Target="../media/7891cb5c02b8b834d498509eeb11b00b4451.png"/>
  <Relationship Id="rId5" Type="http://schemas.openxmlformats.org/officeDocument/2006/relationships/image" Target="../media/384_4978_table_0244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unctional coronary angiography to assess epicardial vessels and the microcircul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unctional coronary angiography to assess 
epicardial vessels and the microcircul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vier Escaned, Daniel Faria, Asad Shabbir, Lin Wang, Shengxian Tu, Nieves Gonzalo, Hernan Mejia-Renteria, Xu B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84_4978_table_0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6725" y="952500"/>
            <a:ext cx="36195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2025-07-31T08:39:02Z</dcterms:created>
  <dcterms:modified xsi:type="dcterms:W3CDTF">2025-07-31T08:39:02Z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