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301.jpg"/>
  <Relationship Id="rId3" Type="http://schemas.openxmlformats.org/officeDocument/2006/relationships/image" Target="../media/PCR-EAPCI-TEXTBOOK-Dark-v21302.png"/>
  <Relationship Id="rId4" Type="http://schemas.openxmlformats.org/officeDocument/2006/relationships/image" Target="../media/11b0047ab1e4a8327ab98b57d16f8c561303.png"/>
  <Relationship Id="rId5" Type="http://schemas.openxmlformats.org/officeDocument/2006/relationships/image" Target="../media/92_1479_92_1479_Figure1130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Guide catheters and wire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Guide catheters and wire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oo-Teik Lim, Tian-Hai Koh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omponents of a catheterHub – “handle” configuration.Shaft – polyurethane or polyethylene with wire/nylon braiding to provide support and torque transmission. Catheter gradually softens from proximal to distal tip.Tip – soft and atraumatic; of varying shape and length; radiopaque marker.(courtesy of Medtronic)  ]]></a:t>
            </a:r>
          </a:p>
        </p:txBody>
      </p:sp>
      <p:pic>
        <p:nvPicPr>
          <p:cNvPr id="9" name="92_1479_92_1479_Figure1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71850" y="1666875"/>
            <a:ext cx="5448300" cy="24098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2025-07-31T08:37:59Z</dcterms:created>
  <dcterms:modified xsi:type="dcterms:W3CDTF">2025-07-31T08:37:59Z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