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41.jpg"/>
  <Relationship Id="rId3" Type="http://schemas.openxmlformats.org/officeDocument/2006/relationships/image" Target="../media/PCR-EAPCI-TEXTBOOK-Dark-v21242.png"/>
  <Relationship Id="rId4" Type="http://schemas.openxmlformats.org/officeDocument/2006/relationships/image" Target="../media/6b97a74915b3117836dab878a2a7e1a71243.png"/>
  <Relationship Id="rId5" Type="http://schemas.openxmlformats.org/officeDocument/2006/relationships/image" Target="../media/92_1488_3_01_Lim-ST_-Figure-10124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heathless Guiding Catheter
(10A). Eaucath® Sheathless Guide Catheter (from Asahi Intecc, Japan)(Image courtesy of Asahi Intecc)(10B) Meito Masamune Sheathless Guide Catheter (from Medikit, Japan)
5 Fr sheathless guide catheter with outer diameter comparable to 3 Fr sheath
“Virtual 3 Fr” system
]]></a:t>
            </a:r>
          </a:p>
        </p:txBody>
      </p:sp>
      <p:pic>
        <p:nvPicPr>
          <p:cNvPr id="9" name="92_1488_3_01_Lim ST_ Figure 1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5825" y="952500"/>
            <a:ext cx="278130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2025-07-31T08:37:59Z</dcterms:created>
  <dcterms:modified xsi:type="dcterms:W3CDTF">2025-07-31T08:37:59Z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