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6675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2967352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42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emplate-chapter1321.jpg"/>
  <Relationship Id="rId3" Type="http://schemas.openxmlformats.org/officeDocument/2006/relationships/image" Target="../media/PCR-EAPCI-TEXTBOOK-Dark-v21322.png"/>
  <Relationship Id="rId4" Type="http://schemas.openxmlformats.org/officeDocument/2006/relationships/image" Target="../media/3996823300a5c1d37363bce32ce3a16c1323.png"/>
  <Relationship Id="rId5" Type="http://schemas.openxmlformats.org/officeDocument/2006/relationships/image" Target="../media/92_1489_92_1489_3_01_Lim-ST_-Figure-111324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2192000" cy="6905625"/>
          <a:chOff x="0" y="0"/>
          <a:chExt cx="12192000" cy="6905625"/>
        </a:xfrm>
      </p:grpSpPr>
      <p:pic>
        <p:nvPicPr>
          <p:cNvPr id="2" name="background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Guide catheters and wires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23825"/>
            <a:ext cx="2428875" cy="523875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2857500" y="180975"/>
            <a:ext cx="9144000" cy="57150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20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Guide catheters and wir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142875" y="6419850"/>
            <a:ext cx="8001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Soo-Teik Lim, Tian-Hai Koh]]></a:t>
            </a:r>
          </a:p>
        </p:txBody>
      </p:sp>
      <p:sp>
        <p:nvSpPr>
          <p:cNvPr id="6" name=""/>
          <p:cNvSpPr txBox="1"/>
          <p:nvPr/>
        </p:nvSpPr>
        <p:spPr>
          <a:xfrm>
            <a:off x="7620000" y="6429375"/>
            <a:ext cx="3429000" cy="476250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100" spc="0" u="none" cap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©2025 Europa Group - All rights reserved.]]></a:t>
            </a:r>
          </a:p>
        </p:txBody>
      </p:sp>
      <p:pic>
        <p:nvPicPr>
          <p:cNvPr id="7" name="QRCode" descr="QRCode of the chapt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50" y="5810250"/>
            <a:ext cx="952500" cy="952500"/>
          </a:xfrm>
          <a:prstGeom prst="rect">
            <a:avLst/>
          </a:prstGeom>
          <a:noFill/>
        </p:spPr>
      </p:pic>
      <p:sp>
        <p:nvSpPr>
          <p:cNvPr id="8" name=""/>
          <p:cNvSpPr txBox="1"/>
          <p:nvPr/>
        </p:nvSpPr>
        <p:spPr>
          <a:xfrm>
            <a:off x="1143000" y="4733925"/>
            <a:ext cx="9906000" cy="1362075"/>
          </a:xfrm>
          <a:prstGeom prst="rect">
            <a:avLst/>
          </a:prstGeom>
          <a:noFill/>
        </p:spPr>
        <p:txBody>
          <a:bodyPr anchorCtr="0" rtlCol="0" vert="horz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trike="noStrike" sz="19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11]]></a:t>
            </a:r>
          </a:p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trike="noStrike" sz="1300" spc="0" u="none" cap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Mother-and-child technique
A - B Example of a double coaxial guide system (courtesy of Vascular Solutions Inc., Minneapolis, MN, USA) Upper panel: inner coaxial catheter Lower panel: ''mother'' guide catheter (blue) with fully extended inner coaxial catheter extension (yellow) Principle of the ''mother''-in-''child'' technique
C - Guide catheter engaged in the right coronary artery
D - Initial portion of an inner coaxial system protruding from the guide catheter
E - Fully extended segment of inner coaxial catheter
]]></a:t>
            </a:r>
          </a:p>
        </p:txBody>
      </p:sp>
      <p:pic>
        <p:nvPicPr>
          <p:cNvPr id="9" name="92_1489_92_1489_3_01_Lim ST_ Figure 11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325" y="952500"/>
            <a:ext cx="62103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Unknown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2025-07-31T08:37:59Z</dcterms:created>
  <dcterms:modified xsi:type="dcterms:W3CDTF">2025-07-31T08:37:59Z</dcterms:modified>
  <dc:title>Untitled Presentation</dc:title>
  <dc:description/>
  <dc:subject/>
  <cp:keywords/>
  <cp:category/>
  <cp:revision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