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45.jpg"/>
  <Relationship Id="rId3" Type="http://schemas.openxmlformats.org/officeDocument/2006/relationships/image" Target="../media/PCR-EAPCI-TEXTBOOK-Dark-v21246.png"/>
  <Relationship Id="rId4" Type="http://schemas.openxmlformats.org/officeDocument/2006/relationships/image" Target="../media/6aa2ecb75e295d9873e26dc2078a7c971247.png"/>
  <Relationship Id="rId5" Type="http://schemas.openxmlformats.org/officeDocument/2006/relationships/image" Target="../media/92_1490_FigureGW1-1212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/ building blocks of a guidewire ]]></a:t>
            </a:r>
          </a:p>
        </p:txBody>
      </p:sp>
      <p:pic>
        <p:nvPicPr>
          <p:cNvPr id="9" name="92_1490_FigureGW1-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5450" y="952500"/>
            <a:ext cx="87915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