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25.jpg"/>
  <Relationship Id="rId3" Type="http://schemas.openxmlformats.org/officeDocument/2006/relationships/image" Target="../media/PCR-EAPCI-TEXTBOOK-Dark-v21326.png"/>
  <Relationship Id="rId4" Type="http://schemas.openxmlformats.org/officeDocument/2006/relationships/image" Target="../media/9ac85261ee555b4745edac983b2633331327.png"/>
  <Relationship Id="rId5" Type="http://schemas.openxmlformats.org/officeDocument/2006/relationships/image" Target="../media/92_3321_FigureGW4-1413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uidewire tip design/style]]></a:t>
            </a:r>
          </a:p>
        </p:txBody>
      </p:sp>
      <p:pic>
        <p:nvPicPr>
          <p:cNvPr id="9" name="92_3321_FigureGW4-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7175" y="952500"/>
            <a:ext cx="40386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