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257.jpg"/>
  <Relationship Id="rId3" Type="http://schemas.openxmlformats.org/officeDocument/2006/relationships/image" Target="../media/PCR-EAPCI-TEXTBOOK-Dark-v21258.png"/>
  <Relationship Id="rId4" Type="http://schemas.openxmlformats.org/officeDocument/2006/relationships/image" Target="../media/0e5aa32966273a09e80e2b03533844d11259.png"/>
  <Relationship Id="rId5" Type="http://schemas.openxmlformats.org/officeDocument/2006/relationships/image" Target="../media/92_1492_3_01_Lim-ST_-Figure-151260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Guide catheters and wire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Guide catheters and wir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o-Teik Lim, Tian-Hai Koh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5476875"/>
            <a:ext cx="9906000" cy="61912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6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uide coils and covers]]></a:t>
            </a:r>
          </a:p>
        </p:txBody>
      </p:sp>
      <p:pic>
        <p:nvPicPr>
          <p:cNvPr id="9" name="92_1492_3_01_Lim ST_ Figure 15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952500"/>
            <a:ext cx="27051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2025-07-31T08:37:59Z</dcterms:created>
  <dcterms:modified xsi:type="dcterms:W3CDTF">2025-07-31T08:37:59Z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