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25.jpg"/>
  <Relationship Id="rId3" Type="http://schemas.openxmlformats.org/officeDocument/2006/relationships/image" Target="../media/PCR-EAPCI-TEXTBOOK-Dark-v21226.png"/>
  <Relationship Id="rId4" Type="http://schemas.openxmlformats.org/officeDocument/2006/relationships/image" Target="../media/cb2181065067ba6ffe7d4a64e7eca76f1227.png"/>
  <Relationship Id="rId5" Type="http://schemas.openxmlformats.org/officeDocument/2006/relationships/image" Target="../media/92_1480_Figure212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sign features of a guide catheter[image courtesy of Medtronic]]]></a:t>
            </a:r>
          </a:p>
        </p:txBody>
      </p:sp>
      <p:pic>
        <p:nvPicPr>
          <p:cNvPr id="9" name="92_1480_Figur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450" y="952500"/>
            <a:ext cx="49720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2025-07-31T08:37:59Z</dcterms:created>
  <dcterms:modified xsi:type="dcterms:W3CDTF">2025-07-31T08:37:59Z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