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65.jpg"/>
  <Relationship Id="rId3" Type="http://schemas.openxmlformats.org/officeDocument/2006/relationships/image" Target="../media/PCR-EAPCI-TEXTBOOK-Dark-v21266.png"/>
  <Relationship Id="rId4" Type="http://schemas.openxmlformats.org/officeDocument/2006/relationships/image" Target="../media/49df2c832b998c06173434c9ec694e2c1267.png"/>
  <Relationship Id="rId5" Type="http://schemas.openxmlformats.org/officeDocument/2006/relationships/image" Target="../media/92_1496_Figure1812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ip load
(Courtesy of Asahi Inteccl)]]></a:t>
            </a:r>
          </a:p>
        </p:txBody>
      </p:sp>
      <p:pic>
        <p:nvPicPr>
          <p:cNvPr id="9" name="92_1496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6775" y="952500"/>
            <a:ext cx="2819400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