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9.jpg"/>
  <Relationship Id="rId3" Type="http://schemas.openxmlformats.org/officeDocument/2006/relationships/image" Target="../media/PCR-EAPCI-TEXTBOOK-Dark-v21270.png"/>
  <Relationship Id="rId4" Type="http://schemas.openxmlformats.org/officeDocument/2006/relationships/image" Target="../media/3c7433cc1910d26afc0d6df443fe42c61271.png"/>
  <Relationship Id="rId5" Type="http://schemas.openxmlformats.org/officeDocument/2006/relationships/image" Target="../media/92_1498_Figure201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wire support performanceTest method: measure the force required for 60° bending at different distances from the tip]]></a:t>
            </a:r>
          </a:p>
        </p:txBody>
      </p:sp>
      <p:pic>
        <p:nvPicPr>
          <p:cNvPr id="9" name="92_1498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5225" y="952500"/>
            <a:ext cx="47720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