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41.jpg"/>
  <Relationship Id="rId3" Type="http://schemas.openxmlformats.org/officeDocument/2006/relationships/image" Target="../media/PCR-EAPCI-TEXTBOOK-Dark-v21342.png"/>
  <Relationship Id="rId4" Type="http://schemas.openxmlformats.org/officeDocument/2006/relationships/image" Target="../media/0bf5a4e59de3063675c4c5bd8ea366fa1343.png"/>
  <Relationship Id="rId5" Type="http://schemas.openxmlformats.org/officeDocument/2006/relationships/image" Target="../media/92_1499_Figure2113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ome illustration of guidewires support performanceTest method: measure the force required for 60° bending at different distances from the tip]]></a:t>
            </a:r>
          </a:p>
        </p:txBody>
      </p:sp>
      <p:pic>
        <p:nvPicPr>
          <p:cNvPr id="9" name="92_1499_Figure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2050" y="952500"/>
            <a:ext cx="2238375" cy="4314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