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6675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673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late-chapter1345.jpg"/>
  <Relationship Id="rId3" Type="http://schemas.openxmlformats.org/officeDocument/2006/relationships/image" Target="../media/PCR-EAPCI-TEXTBOOK-Dark-v21346.png"/>
  <Relationship Id="rId4" Type="http://schemas.openxmlformats.org/officeDocument/2006/relationships/image" Target="../media/9da980230f36dbd65c26d84a36bbc06c1347.png"/>
  <Relationship Id="rId5" Type="http://schemas.openxmlformats.org/officeDocument/2006/relationships/image" Target="../media/92_1501_3_01_Lim-ST_-Figure-241348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905625"/>
          <a:chOff x="0" y="0"/>
          <a:chExt cx="12192000" cy="6905625"/>
        </a:xfrm>
      </p:grpSpPr>
      <p:pic>
        <p:nvPicPr>
          <p:cNvPr id="2" name="background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Guide catheters and wires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23825"/>
            <a:ext cx="2428875" cy="523875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2857500" y="180975"/>
            <a:ext cx="91440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0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Guide catheters and wir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142875" y="6419850"/>
            <a:ext cx="8001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Soo-Teik Lim, Tian-Hai Koh]]></a:t>
            </a:r>
          </a:p>
        </p:txBody>
      </p:sp>
      <p:sp>
        <p:nvSpPr>
          <p:cNvPr id="6" name=""/>
          <p:cNvSpPr txBox="1"/>
          <p:nvPr/>
        </p:nvSpPr>
        <p:spPr>
          <a:xfrm>
            <a:off x="7620000" y="6429375"/>
            <a:ext cx="3429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©2025 Europa Group - All rights reserved.]]></a:t>
            </a:r>
          </a:p>
        </p:txBody>
      </p:sp>
      <p:pic>
        <p:nvPicPr>
          <p:cNvPr id="7" name="QRCode" descr="QRCode of the chap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5810250"/>
            <a:ext cx="952500" cy="9525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1143000" y="5476875"/>
            <a:ext cx="9906000" cy="6191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9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5]]></a:t>
            </a: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3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Recommended guidewires by companies(courtesy of Asahi Intecc and Abbott Vascular)]]></a:t>
            </a:r>
          </a:p>
        </p:txBody>
      </p:sp>
      <p:pic>
        <p:nvPicPr>
          <p:cNvPr id="9" name="92_1501_3_01_Lim ST_ Figure 24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475" y="952500"/>
            <a:ext cx="3057525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3">
  <a:themeElements>
    <a:clrScheme name="Theme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2025-07-31T08:38:00Z</dcterms:created>
  <dcterms:modified xsi:type="dcterms:W3CDTF">2025-07-31T08:38:00Z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