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77.jpg"/>
  <Relationship Id="rId3" Type="http://schemas.openxmlformats.org/officeDocument/2006/relationships/image" Target="../media/PCR-EAPCI-TEXTBOOK-Dark-v21278.png"/>
  <Relationship Id="rId4" Type="http://schemas.openxmlformats.org/officeDocument/2006/relationships/image" Target="../media/831de0b767d54b7df2956c76300d26461279.png"/>
  <Relationship Id="rId5" Type="http://schemas.openxmlformats.org/officeDocument/2006/relationships/image" Target="../media/92_3462_FigureGW15128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agrams courtesy of Asahi Intecc® ; Abbott Vascular®, Boston Scientific®, Medtronic®, Terumo®]]></a:t>
            </a:r>
          </a:p>
        </p:txBody>
      </p:sp>
      <p:pic>
        <p:nvPicPr>
          <p:cNvPr id="9" name="92_3462_FigureGW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5575" y="952500"/>
            <a:ext cx="67818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