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49.jpg"/>
  <Relationship Id="rId3" Type="http://schemas.openxmlformats.org/officeDocument/2006/relationships/image" Target="../media/PCR-EAPCI-TEXTBOOK-Dark-v21350.png"/>
  <Relationship Id="rId4" Type="http://schemas.openxmlformats.org/officeDocument/2006/relationships/image" Target="../media/8174e3a6ea0951605c03a1c9b6563e8f1351.png"/>
  <Relationship Id="rId5" Type="http://schemas.openxmlformats.org/officeDocument/2006/relationships/image" Target="../media/92_2677_Figure2513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aping GW]]></a:t>
            </a:r>
          </a:p>
        </p:txBody>
      </p:sp>
      <p:pic>
        <p:nvPicPr>
          <p:cNvPr id="9" name="92_2677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0" y="952500"/>
            <a:ext cx="2114550" cy="4314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