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05.jpg"/>
  <Relationship Id="rId3" Type="http://schemas.openxmlformats.org/officeDocument/2006/relationships/image" Target="../media/PCR-EAPCI-TEXTBOOK-Dark-v21306.png"/>
  <Relationship Id="rId4" Type="http://schemas.openxmlformats.org/officeDocument/2006/relationships/image" Target="../media/35bfd1ecbaf3ea8e0d42f8300a5c8b7e1307.png"/>
  <Relationship Id="rId5" Type="http://schemas.openxmlformats.org/officeDocument/2006/relationships/image" Target="../media/92_1481_3_01_Lim-ST_-Figure-03130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rench size of sheath and catheter]]></a:t>
            </a:r>
          </a:p>
        </p:txBody>
      </p:sp>
      <p:pic>
        <p:nvPicPr>
          <p:cNvPr id="9" name="92_1481_3_01_Lim ST_ Figure 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5550" y="952500"/>
            <a:ext cx="71913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