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5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1353.jpg"/>
  <Relationship Id="rId3" Type="http://schemas.openxmlformats.org/officeDocument/2006/relationships/image" Target="../media/PCR-EAPCI-TEXTBOOK-Dark-v21354.png"/>
  <Relationship Id="rId4" Type="http://schemas.openxmlformats.org/officeDocument/2006/relationships/image" Target="../media/34f421a63ddef54cf751bbc8a4f82da61355.png"/>
  <Relationship Id="rId5" Type="http://schemas.openxmlformats.org/officeDocument/2006/relationships/image" Target="../media/92_2679_3_01_-ST_-Figure-281356.pn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Guide catheters and wires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Guide catheters and wire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Soo-Teik Lim, Tian-Hai Koh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476875"/>
            <a:ext cx="9906000" cy="6191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30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Guidewire shaping for CTO PCI]]></a:t>
            </a:r>
          </a:p>
        </p:txBody>
      </p:sp>
      <p:pic>
        <p:nvPicPr>
          <p:cNvPr id="9" name="92_2679_3_01_ ST_ Figure 28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10125" y="1066800"/>
            <a:ext cx="2562225" cy="40957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84">
  <a:themeElements>
    <a:clrScheme name="Theme8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2025-07-31T08:38:00Z</dcterms:created>
  <dcterms:modified xsi:type="dcterms:W3CDTF">2025-07-31T08:38:00Z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